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</p:sldMasterIdLst>
  <p:notesMasterIdLst>
    <p:notesMasterId r:id="rId10"/>
  </p:notesMasterIdLst>
  <p:sldIdLst>
    <p:sldId id="256" r:id="rId4"/>
    <p:sldId id="286" r:id="rId5"/>
    <p:sldId id="282" r:id="rId6"/>
    <p:sldId id="287" r:id="rId7"/>
    <p:sldId id="283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0B8"/>
    <a:srgbClr val="800000"/>
    <a:srgbClr val="274325"/>
    <a:srgbClr val="335630"/>
    <a:srgbClr val="0000FF"/>
    <a:srgbClr val="20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60"/>
  </p:normalViewPr>
  <p:slideViewPr>
    <p:cSldViewPr>
      <p:cViewPr>
        <p:scale>
          <a:sx n="100" d="100"/>
          <a:sy n="100" d="100"/>
        </p:scale>
        <p:origin x="-80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7A99-2BBE-4383-BA79-D59552C3E8A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3AC6-6BB4-455F-BBDC-D94F5E04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8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4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543800" cy="1524000"/>
          </a:xfrm>
        </p:spPr>
        <p:txBody>
          <a:bodyPr/>
          <a:lstStyle/>
          <a:p>
            <a:pPr algn="ctr" rtl="1"/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الأمراض الفايروسية 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الشائعة </a:t>
            </a: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 تصيب 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IQ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سماك 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المستزرعة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(4)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الاستاذ الدكتورة </a:t>
            </a:r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خالدة سالم النعيم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ar-IQ" sz="6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الأمراض  </a:t>
            </a:r>
            <a:r>
              <a:rPr lang="ar-IQ" sz="60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الفايروسية</a:t>
            </a:r>
            <a:br>
              <a:rPr lang="ar-IQ" sz="60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60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85750" y="1524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IQ" sz="4000" b="1" dirty="0" smtClean="0">
                <a:solidFill>
                  <a:srgbClr val="0000FF"/>
                </a:solidFill>
                <a:cs typeface="PT Bold Heading" pitchFamily="2" charset="-78"/>
              </a:rPr>
              <a:t>مرض الكارب الربيعي </a:t>
            </a:r>
            <a:r>
              <a:rPr lang="en-US" sz="3500" b="1" dirty="0">
                <a:solidFill>
                  <a:srgbClr val="0810B8"/>
                </a:solidFill>
              </a:rPr>
              <a:t>Spring </a:t>
            </a:r>
            <a:r>
              <a:rPr lang="en-US" sz="3500" b="1" dirty="0" err="1">
                <a:solidFill>
                  <a:srgbClr val="0810B8"/>
                </a:solidFill>
              </a:rPr>
              <a:t>Viraemia</a:t>
            </a:r>
            <a:r>
              <a:rPr lang="en-US" sz="3500" b="1" dirty="0">
                <a:solidFill>
                  <a:srgbClr val="0810B8"/>
                </a:solidFill>
              </a:rPr>
              <a:t> of Carp</a:t>
            </a:r>
            <a:endParaRPr lang="ar-IQ" sz="3500" b="1" dirty="0">
              <a:solidFill>
                <a:srgbClr val="0810B8"/>
              </a:solidFill>
              <a:cs typeface="PT Bold Heading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34200" cy="441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6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نشاطات د.خالدة 2017-2016\عروض الامراض الدورة\k\امراض\كارب ربيعي\كارب ربيعي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10201" cy="21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نشاطات د.خالدة 2017-2016\عروض الامراض الدورة\k\امراض\كارب ربيعي\مرض الكارب الربيع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7370"/>
            <a:ext cx="3505200" cy="2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نشاطات د.خالدة 2017-2016\عروض الامراض الدورة\k\امراض\كارب ربيعي\كارب ربيعي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851631" cy="24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5750" y="30480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IQ" sz="4000" b="1" dirty="0">
                <a:solidFill>
                  <a:srgbClr val="0000FF"/>
                </a:solidFill>
                <a:cs typeface="PT Bold Heading" pitchFamily="2" charset="-78"/>
              </a:rPr>
              <a:t> </a:t>
            </a:r>
            <a:r>
              <a:rPr lang="ar-IQ" sz="4000" b="1" dirty="0" smtClean="0">
                <a:solidFill>
                  <a:srgbClr val="0000FF"/>
                </a:solidFill>
                <a:cs typeface="PT Bold Heading" pitchFamily="2" charset="-78"/>
              </a:rPr>
              <a:t>مرض النزف الدموي الفايروسي</a:t>
            </a:r>
            <a:r>
              <a:rPr lang="en-US" sz="4000" b="1" dirty="0" smtClean="0">
                <a:solidFill>
                  <a:srgbClr val="0000FF"/>
                </a:solidFill>
                <a:cs typeface="PT Bold Heading" pitchFamily="2" charset="-78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cs typeface="PT Bold Heading" pitchFamily="2" charset="-78"/>
              </a:rPr>
            </a:br>
            <a:r>
              <a:rPr lang="en-US" sz="3600" b="1" dirty="0" smtClean="0">
                <a:solidFill>
                  <a:srgbClr val="0810B8"/>
                </a:solidFill>
              </a:rPr>
              <a:t>Viral </a:t>
            </a:r>
            <a:r>
              <a:rPr lang="en-US" sz="3600" b="1" dirty="0">
                <a:solidFill>
                  <a:srgbClr val="0810B8"/>
                </a:solidFill>
              </a:rPr>
              <a:t>hemorrhagic septicemia</a:t>
            </a:r>
            <a:br>
              <a:rPr lang="en-US" sz="3600" b="1" dirty="0">
                <a:solidFill>
                  <a:srgbClr val="0810B8"/>
                </a:solidFill>
              </a:rPr>
            </a:br>
            <a:endParaRPr lang="ar-IQ" sz="3500" b="1" dirty="0">
              <a:solidFill>
                <a:srgbClr val="0810B8"/>
              </a:solidFill>
              <a:cs typeface="PT Bold Heading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858000" cy="3883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791199" cy="441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5750" y="1524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IQ" sz="4000" b="1" dirty="0" smtClean="0">
                <a:solidFill>
                  <a:srgbClr val="0000FF"/>
                </a:solidFill>
                <a:cs typeface="PT Bold Heading" pitchFamily="2" charset="-78"/>
              </a:rPr>
              <a:t>مرض الجدري </a:t>
            </a:r>
            <a:r>
              <a:rPr lang="en-US" sz="3500" b="1" dirty="0" smtClean="0">
                <a:solidFill>
                  <a:srgbClr val="0810B8"/>
                </a:solidFill>
              </a:rPr>
              <a:t>Pox disease </a:t>
            </a:r>
            <a:endParaRPr lang="ar-IQ" sz="3500" b="1" dirty="0">
              <a:solidFill>
                <a:srgbClr val="0810B8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5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36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NewsPrint</vt:lpstr>
      <vt:lpstr>Office Theme</vt:lpstr>
      <vt:lpstr>Waveform</vt:lpstr>
      <vt:lpstr>بعض الأمراض الفايروسية الشائعة التي تصيب الأسماك  المستزرعة (4)</vt:lpstr>
      <vt:lpstr>الأمراض  الفايروسية </vt:lpstr>
      <vt:lpstr>مرض الكارب الربيعي Spring Viraemia of Carp</vt:lpstr>
      <vt:lpstr>PowerPoint Presentation</vt:lpstr>
      <vt:lpstr> مرض النزف الدموي الفايروسي Viral hemorrhagic septicemia </vt:lpstr>
      <vt:lpstr>مرض الجدري Pox disease 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الأمراض الشائعة التي تصيب الأسماك المستزرعة</dc:title>
  <dc:creator>akeel</dc:creator>
  <cp:lastModifiedBy>DR.Ahmed Saker</cp:lastModifiedBy>
  <cp:revision>36</cp:revision>
  <dcterms:created xsi:type="dcterms:W3CDTF">2017-10-14T08:46:44Z</dcterms:created>
  <dcterms:modified xsi:type="dcterms:W3CDTF">2019-12-07T06:24:59Z</dcterms:modified>
</cp:coreProperties>
</file>